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4660"/>
  </p:normalViewPr>
  <p:slideViewPr>
    <p:cSldViewPr>
      <p:cViewPr>
        <p:scale>
          <a:sx n="60" d="100"/>
          <a:sy n="60" d="100"/>
        </p:scale>
        <p:origin x="-212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48880"/>
          </a:xfrm>
        </p:spPr>
        <p:txBody>
          <a:bodyPr>
            <a:normAutofit/>
          </a:bodyPr>
          <a:lstStyle>
            <a:lvl1pPr>
              <a:defRPr sz="3600" b="0"/>
            </a:lvl1pPr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256490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DCEC1F-8B58-478A-B0E0-9CFDBED0F817}" type="datetimeFigureOut">
              <a:rPr lang="nl-BE" smtClean="0"/>
              <a:pPr/>
              <a:t>30/12/2013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8E3048-C7A0-48CF-92FD-37266950450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673352"/>
          </a:xfrm>
        </p:spPr>
        <p:txBody>
          <a:bodyPr>
            <a:normAutofit/>
          </a:bodyPr>
          <a:lstStyle/>
          <a:p>
            <a:pPr algn="ctr"/>
            <a:r>
              <a:rPr lang="nl-BE" sz="4400" cap="small" dirty="0" smtClean="0"/>
              <a:t>Taak </a:t>
            </a:r>
            <a:r>
              <a:rPr lang="nl-BE" sz="4400" cap="small" dirty="0" smtClean="0"/>
              <a:t>4b: Doelstellingen inrichten in MS Dynamics CRM</a:t>
            </a:r>
            <a:endParaRPr lang="nl-BE" sz="4400" cap="smal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8077200" cy="1499616"/>
          </a:xfrm>
        </p:spPr>
        <p:txBody>
          <a:bodyPr/>
          <a:lstStyle/>
          <a:p>
            <a:pPr algn="r"/>
            <a:r>
              <a:rPr lang="nl-BE" dirty="0" smtClean="0"/>
              <a:t>Desante Céline – 3 MAS</a:t>
            </a:r>
            <a:endParaRPr lang="nl-BE" dirty="0"/>
          </a:p>
        </p:txBody>
      </p:sp>
      <p:pic>
        <p:nvPicPr>
          <p:cNvPr id="5122" name="Picture 2" descr="C:\Users\Celine\Dropbox\Only Me\Jaar 3\Nieuwste trends rep. &amp; relatiemanagement\Pict. webnode\4b - voorb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247240"/>
            <a:ext cx="2016224" cy="149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Opvolgen van verkoopsprestaties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07" y="3212976"/>
            <a:ext cx="4392587" cy="287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Opvolgen van </a:t>
            </a:r>
            <a:r>
              <a:rPr lang="nl-BE" dirty="0" err="1" smtClean="0"/>
              <a:t>revenues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2708920"/>
            <a:ext cx="40767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Actuele verkopen en verkopen ‘in </a:t>
            </a:r>
            <a:r>
              <a:rPr lang="nl-BE" dirty="0" err="1" smtClean="0"/>
              <a:t>progress</a:t>
            </a:r>
            <a:r>
              <a:rPr lang="nl-BE" dirty="0" smtClean="0"/>
              <a:t>’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319" y="3284538"/>
            <a:ext cx="42973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Info/details over huidige verkopen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63" y="3284984"/>
            <a:ext cx="45116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Gegeve</a:t>
            </a:r>
            <a:r>
              <a:rPr lang="nl-BE" dirty="0" smtClean="0"/>
              <a:t>ns aanpassen / raadplegen</a:t>
            </a:r>
            <a:endParaRPr lang="nl-BE" dirty="0"/>
          </a:p>
        </p:txBody>
      </p:sp>
      <p:pic>
        <p:nvPicPr>
          <p:cNvPr id="4" name="Afbeelding 3" descr="Screenshot 2013-12-08 19.26.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r="8497"/>
          <a:stretch/>
        </p:blipFill>
        <p:spPr>
          <a:xfrm>
            <a:off x="251520" y="2636912"/>
            <a:ext cx="2742632" cy="2061015"/>
          </a:xfrm>
          <a:prstGeom prst="rect">
            <a:avLst/>
          </a:prstGeom>
        </p:spPr>
      </p:pic>
      <p:pic>
        <p:nvPicPr>
          <p:cNvPr id="5" name="Afbeelding 4" descr="Screenshot 2013-12-08 19.26.3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0" r="8333"/>
          <a:stretch/>
        </p:blipFill>
        <p:spPr>
          <a:xfrm>
            <a:off x="2627784" y="4725144"/>
            <a:ext cx="2755793" cy="2062800"/>
          </a:xfrm>
          <a:prstGeom prst="rect">
            <a:avLst/>
          </a:prstGeom>
        </p:spPr>
      </p:pic>
      <p:pic>
        <p:nvPicPr>
          <p:cNvPr id="6" name="Afbeelding 5" descr="Screenshot 2013-12-08 19.26.5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7" r="8497"/>
          <a:stretch/>
        </p:blipFill>
        <p:spPr>
          <a:xfrm>
            <a:off x="5144753" y="2636912"/>
            <a:ext cx="2739615" cy="2062800"/>
          </a:xfrm>
          <a:prstGeom prst="rect">
            <a:avLst/>
          </a:prstGeom>
        </p:spPr>
      </p:pic>
      <p:pic>
        <p:nvPicPr>
          <p:cNvPr id="7" name="Afbeelding 6" descr="Screenshot 2013-12-08 19.27.5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3585" r="33866"/>
          <a:stretch/>
        </p:blipFill>
        <p:spPr>
          <a:xfrm>
            <a:off x="7236296" y="4869160"/>
            <a:ext cx="190770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</TotalTime>
  <Words>36</Words>
  <Application>Microsoft Office PowerPoint</Application>
  <PresentationFormat>Diavoorstelling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Module</vt:lpstr>
      <vt:lpstr>Taak 4b: Doelstellingen inrichten in MS Dynamics CRM</vt:lpstr>
      <vt:lpstr>Opvolgen van verkoopsprestaties</vt:lpstr>
      <vt:lpstr>Opvolgen van revenues</vt:lpstr>
      <vt:lpstr>Actuele verkopen en verkopen ‘in progress’</vt:lpstr>
      <vt:lpstr>Info/details over huidige verkopen</vt:lpstr>
      <vt:lpstr>Gegevens aanpassen / raadplegen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4a: Een dashboard/grafiek maken in MS Dynamics CRM</dc:title>
  <dc:creator>Celine</dc:creator>
  <cp:lastModifiedBy>Celine</cp:lastModifiedBy>
  <cp:revision>9</cp:revision>
  <dcterms:created xsi:type="dcterms:W3CDTF">2013-12-14T14:00:49Z</dcterms:created>
  <dcterms:modified xsi:type="dcterms:W3CDTF">2013-12-30T22:23:43Z</dcterms:modified>
</cp:coreProperties>
</file>