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48880"/>
          </a:xfrm>
        </p:spPr>
        <p:txBody>
          <a:bodyPr>
            <a:normAutofit/>
          </a:bodyPr>
          <a:lstStyle>
            <a:lvl1pPr>
              <a:defRPr sz="3600" b="0"/>
            </a:lvl1pPr>
            <a:extLst/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256490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DCEC1F-8B58-478A-B0E0-9CFDBED0F817}" type="datetimeFigureOut">
              <a:rPr lang="nl-BE" smtClean="0"/>
              <a:t>14/12/2013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8E3048-C7A0-48CF-92FD-372669504508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673352"/>
          </a:xfrm>
        </p:spPr>
        <p:txBody>
          <a:bodyPr>
            <a:normAutofit/>
          </a:bodyPr>
          <a:lstStyle/>
          <a:p>
            <a:pPr algn="ctr"/>
            <a:r>
              <a:rPr lang="nl-BE" sz="4400" cap="small" dirty="0" smtClean="0"/>
              <a:t>Taak 4a: Een dashboard/grafiek maken in MS Dynamics CRM</a:t>
            </a:r>
            <a:endParaRPr lang="nl-BE" sz="4400" cap="smal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8077200" cy="1499616"/>
          </a:xfrm>
        </p:spPr>
        <p:txBody>
          <a:bodyPr/>
          <a:lstStyle/>
          <a:p>
            <a:pPr algn="r"/>
            <a:r>
              <a:rPr lang="nl-BE" dirty="0" smtClean="0"/>
              <a:t>Desante Céline – 3 MAS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5445224"/>
            <a:ext cx="4600575" cy="99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 ziet dat de grafiek potentiële klanten op waardering is </a:t>
            </a:r>
            <a:r>
              <a:rPr lang="nl-BE" dirty="0" err="1" smtClean="0"/>
              <a:t>toegevoegt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4969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 kies je voor deze optie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2636912"/>
            <a:ext cx="84249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2267744" y="522920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2483768" y="1556792"/>
            <a:ext cx="2376264" cy="36004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 gaat de URL en het label invoeren.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74888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 zien nu staan </a:t>
            </a:r>
            <a:r>
              <a:rPr lang="nl-BE" dirty="0" err="1" smtClean="0"/>
              <a:t>Iframe</a:t>
            </a:r>
            <a:r>
              <a:rPr lang="nl-BE" dirty="0" smtClean="0"/>
              <a:t>: Bing Search en we zien nu ook de URL verschijnen.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2708920"/>
            <a:ext cx="8424936" cy="40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1979712" y="5301208"/>
            <a:ext cx="108012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/>
          <p:cNvSpPr/>
          <p:nvPr/>
        </p:nvSpPr>
        <p:spPr>
          <a:xfrm>
            <a:off x="395536" y="4437112"/>
            <a:ext cx="108012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Via de ‘…’ kunnen we aantal opties wijzigen. In dit geval willen we de hoogte gaan verkleinen.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60" y="2780928"/>
            <a:ext cx="8892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3131840" y="3501008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resultaat na het verkleinen van de hoogte.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2636912"/>
            <a:ext cx="84249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Hier zie je mijn volledige </a:t>
            </a:r>
            <a:r>
              <a:rPr lang="nl-BE" dirty="0" err="1" smtClean="0"/>
              <a:t>Sales</a:t>
            </a:r>
            <a:r>
              <a:rPr lang="nl-BE" dirty="0" smtClean="0"/>
              <a:t> </a:t>
            </a:r>
            <a:r>
              <a:rPr lang="nl-BE" dirty="0" err="1" smtClean="0"/>
              <a:t>Overview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84" y="2636912"/>
            <a:ext cx="8460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 gaat naar MS Dynamics CRM &gt; Marketing &gt; Dashboards</a:t>
            </a:r>
            <a:br>
              <a:rPr lang="nl-BE" dirty="0" smtClean="0"/>
            </a:br>
            <a:r>
              <a:rPr lang="nl-BE" dirty="0" smtClean="0"/>
              <a:t>Vervolgens kies je voor ‘nieuw’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82089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Hierbij kies je voor 3 kolommen – Dashboard met nadruk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2708920"/>
            <a:ext cx="85689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 geeft het Dashboard een naam. In dit geval: </a:t>
            </a:r>
            <a:r>
              <a:rPr lang="nl-BE" i="1" dirty="0" smtClean="0"/>
              <a:t>‘My </a:t>
            </a:r>
            <a:r>
              <a:rPr lang="nl-BE" i="1" dirty="0" err="1" smtClean="0"/>
              <a:t>sales</a:t>
            </a:r>
            <a:r>
              <a:rPr lang="nl-BE" i="1" dirty="0" smtClean="0"/>
              <a:t> </a:t>
            </a:r>
            <a:r>
              <a:rPr lang="nl-BE" i="1" dirty="0" err="1" smtClean="0"/>
              <a:t>Overview</a:t>
            </a:r>
            <a:r>
              <a:rPr lang="nl-BE" i="1" dirty="0" smtClean="0"/>
              <a:t>’.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Vervolgens kies je voor deze optie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i="1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25552"/>
            <a:ext cx="82089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1331640" y="479715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 flipH="1">
            <a:off x="1691680" y="2060848"/>
            <a:ext cx="3960440" cy="273630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Daarna ga je het recordtype, de weergave en grafiek selecteren. We kiezen voor: verkoopkans – mijn open verkoopkansen en verkooppijplijn. Klik op ‘toevoegen’.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81080"/>
            <a:ext cx="7920880" cy="398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verkooppijplijn is ontwikkelt.</a:t>
            </a:r>
            <a:br>
              <a:rPr lang="nl-BE" dirty="0" smtClean="0"/>
            </a:br>
            <a:r>
              <a:rPr lang="nl-BE" dirty="0" smtClean="0"/>
              <a:t>Nu kies je voor deze optie.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2636912"/>
            <a:ext cx="82809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4427984" y="458112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4644008" y="1916832"/>
            <a:ext cx="144016" cy="25202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 voegt de onderdelen recordtype en weergave toe. We kiezen voor verkoopkansen – mijn open verkoopkansen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2708920"/>
            <a:ext cx="85689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 kies je voor deze optie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84" y="2636912"/>
            <a:ext cx="8460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7380312" y="458112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11700792" y="1916832"/>
            <a:ext cx="2592288" cy="280831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4860032" y="1556792"/>
            <a:ext cx="2520280" cy="29523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 voegt opnieuw de onderdelen toe. In dit geval: potentiële klant – mijn open potentiële klanten – potentiële klanten op waardering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87849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</TotalTime>
  <Words>210</Words>
  <Application>Microsoft Office PowerPoint</Application>
  <PresentationFormat>Diavoorstelling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Module</vt:lpstr>
      <vt:lpstr>Taak 4a: Een dashboard/grafiek maken in MS Dynamics CRM</vt:lpstr>
      <vt:lpstr>Je gaat naar MS Dynamics CRM &gt; Marketing &gt; Dashboards Vervolgens kies je voor ‘nieuw’</vt:lpstr>
      <vt:lpstr>Hierbij kies je voor 3 kolommen – Dashboard met nadruk</vt:lpstr>
      <vt:lpstr>Je geeft het Dashboard een naam. In dit geval: ‘My sales Overview’. Vervolgens kies je voor deze optie</vt:lpstr>
      <vt:lpstr>Daarna ga je het recordtype, de weergave en grafiek selecteren. We kiezen voor: verkoopkans – mijn open verkoopkansen en verkooppijplijn. Klik op ‘toevoegen’.</vt:lpstr>
      <vt:lpstr>De verkooppijplijn is ontwikkelt. Nu kies je voor deze optie.</vt:lpstr>
      <vt:lpstr>Je voegt de onderdelen recordtype en weergave toe. We kiezen voor verkoopkansen – mijn open verkoopkansen</vt:lpstr>
      <vt:lpstr>Nu kies je voor deze optie</vt:lpstr>
      <vt:lpstr>Je voegt opnieuw de onderdelen toe. In dit geval: potentiële klant – mijn open potentiële klanten – potentiële klanten op waardering</vt:lpstr>
      <vt:lpstr>Je ziet dat de grafiek potentiële klanten op waardering is toegevoegt.</vt:lpstr>
      <vt:lpstr>Nu kies je voor deze optie</vt:lpstr>
      <vt:lpstr>Je gaat de URL en het label invoeren.</vt:lpstr>
      <vt:lpstr>We zien nu staan Iframe: Bing Search en we zien nu ook de URL verschijnen.</vt:lpstr>
      <vt:lpstr>Via de ‘…’ kunnen we aantal opties wijzigen. In dit geval willen we de hoogte gaan verkleinen.</vt:lpstr>
      <vt:lpstr>Het resultaat na het verkleinen van de hoogte.</vt:lpstr>
      <vt:lpstr>Hier zie je mijn volledige Sales Overview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4a: Een dashboard/grafiek maken in MS Dynamics CRM</dc:title>
  <dc:creator>Celine</dc:creator>
  <cp:lastModifiedBy>Celine</cp:lastModifiedBy>
  <cp:revision>4</cp:revision>
  <dcterms:created xsi:type="dcterms:W3CDTF">2013-12-14T14:00:49Z</dcterms:created>
  <dcterms:modified xsi:type="dcterms:W3CDTF">2013-12-14T14:34:08Z</dcterms:modified>
</cp:coreProperties>
</file>