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1" r:id="rId3"/>
    <p:sldId id="257" r:id="rId4"/>
    <p:sldId id="263" r:id="rId5"/>
    <p:sldId id="264" r:id="rId6"/>
    <p:sldId id="265" r:id="rId7"/>
    <p:sldId id="302" r:id="rId8"/>
    <p:sldId id="266" r:id="rId9"/>
    <p:sldId id="267" r:id="rId10"/>
    <p:sldId id="269" r:id="rId11"/>
    <p:sldId id="309" r:id="rId12"/>
    <p:sldId id="303" r:id="rId13"/>
    <p:sldId id="305" r:id="rId14"/>
    <p:sldId id="310" r:id="rId15"/>
    <p:sldId id="311" r:id="rId16"/>
    <p:sldId id="312" r:id="rId17"/>
    <p:sldId id="306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04" r:id="rId26"/>
    <p:sldId id="320" r:id="rId27"/>
    <p:sldId id="321" r:id="rId28"/>
    <p:sldId id="307" r:id="rId29"/>
    <p:sldId id="322" r:id="rId30"/>
    <p:sldId id="323" r:id="rId31"/>
    <p:sldId id="324" r:id="rId32"/>
    <p:sldId id="331" r:id="rId33"/>
    <p:sldId id="330" r:id="rId34"/>
    <p:sldId id="308" r:id="rId3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2" autoAdjust="0"/>
    <p:restoredTop sz="94660"/>
  </p:normalViewPr>
  <p:slideViewPr>
    <p:cSldViewPr>
      <p:cViewPr>
        <p:scale>
          <a:sx n="60" d="100"/>
          <a:sy n="60" d="100"/>
        </p:scale>
        <p:origin x="-96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28/12/2013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28/12/2013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28/12/2013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28/12/2013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48880"/>
          </a:xfrm>
        </p:spPr>
        <p:txBody>
          <a:bodyPr>
            <a:normAutofit/>
          </a:bodyPr>
          <a:lstStyle>
            <a:lvl1pPr>
              <a:defRPr sz="3600" b="0"/>
            </a:lvl1pPr>
            <a:extLst/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256490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28/12/2013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28/12/2013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28/12/2013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28/12/2013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28/12/2013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28/12/2013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ADCEC1F-8B58-478A-B0E0-9CFDBED0F817}" type="datetimeFigureOut">
              <a:rPr lang="nl-BE" smtClean="0"/>
              <a:pPr/>
              <a:t>28/12/2013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ADCEC1F-8B58-478A-B0E0-9CFDBED0F817}" type="datetimeFigureOut">
              <a:rPr lang="nl-BE" smtClean="0"/>
              <a:pPr/>
              <a:t>28/12/2013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673352"/>
          </a:xfrm>
        </p:spPr>
        <p:txBody>
          <a:bodyPr>
            <a:normAutofit/>
          </a:bodyPr>
          <a:lstStyle/>
          <a:p>
            <a:pPr algn="ctr"/>
            <a:r>
              <a:rPr lang="nl-BE" sz="4400" cap="small" dirty="0" smtClean="0"/>
              <a:t>Taak 3: Een marketingcampagne plannen in MS Dynamics</a:t>
            </a:r>
            <a:endParaRPr lang="nl-BE" sz="4400" cap="smal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8077200" cy="1499616"/>
          </a:xfrm>
        </p:spPr>
        <p:txBody>
          <a:bodyPr/>
          <a:lstStyle/>
          <a:p>
            <a:pPr algn="r"/>
            <a:r>
              <a:rPr lang="nl-BE" dirty="0" smtClean="0"/>
              <a:t>Desante Céline – 3 MAS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5445224"/>
            <a:ext cx="4600575" cy="990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Je kunt vorige dia ook op een andere manier toepassen, wat ik persoonlijk iets omslachtiger vind. Je kiest voor planningsactiviteiten &gt; … </a:t>
            </a:r>
            <a:r>
              <a:rPr lang="nl-BE" sz="2400" i="1" dirty="0" smtClean="0"/>
              <a:t>(zie volgende dia)</a:t>
            </a:r>
            <a:endParaRPr lang="nl-BE" i="1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2996952"/>
            <a:ext cx="77048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… nieuwe activiteit toevoegen &gt; nieuwe taak.</a:t>
            </a:r>
            <a:br>
              <a:rPr lang="nl-BE" dirty="0" smtClean="0"/>
            </a:br>
            <a:r>
              <a:rPr lang="nl-BE" dirty="0" smtClean="0"/>
              <a:t>Verder komt dit op hetzelfde neer.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32" y="3284984"/>
            <a:ext cx="82079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800" cap="small" dirty="0" smtClean="0"/>
              <a:t>STAP 3: Een activiteit maken of bewerken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4005064"/>
            <a:ext cx="4600575" cy="990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Ondertitel 2"/>
          <p:cNvSpPr txBox="1">
            <a:spLocks/>
          </p:cNvSpPr>
          <p:nvPr/>
        </p:nvSpPr>
        <p:spPr>
          <a:xfrm>
            <a:off x="1066800" y="6222480"/>
            <a:ext cx="8077200" cy="518888"/>
          </a:xfrm>
          <a:prstGeom prst="rect">
            <a:avLst/>
          </a:prstGeom>
        </p:spPr>
        <p:txBody>
          <a:bodyPr vert="horz" lIns="146304" tIns="0" rIns="45720" bIns="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Deze stap</a:t>
            </a:r>
            <a: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hoef ik niet te doen.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4800" cap="small" dirty="0" smtClean="0"/>
              <a:t>STAP 4: Een campagnesjabloon maken of bewerken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4005064"/>
            <a:ext cx="4600575" cy="990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Om een sjabloon te ontwerpen op basis van mijn campagne, klik ik op de reeds aangemaakte campagne (AW1234) 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2852936"/>
            <a:ext cx="79928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Vervolgens kiezen we bovenaan in de werkbalk op ‘</a:t>
            </a:r>
            <a:r>
              <a:rPr lang="nl-BE" i="1" dirty="0" smtClean="0"/>
              <a:t>kopiëren als sjabloon</a:t>
            </a:r>
            <a:r>
              <a:rPr lang="nl-BE" dirty="0" smtClean="0"/>
              <a:t>’.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80648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 kan je zien dat het sjabloon is aangemaakt.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77768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4800" cap="small" dirty="0" smtClean="0"/>
              <a:t>STAP 5: Optimaal gebruik maken van marketinglijsten in je team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4005064"/>
            <a:ext cx="4600575" cy="990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Ondertitel 2"/>
          <p:cNvSpPr txBox="1">
            <a:spLocks/>
          </p:cNvSpPr>
          <p:nvPr/>
        </p:nvSpPr>
        <p:spPr>
          <a:xfrm>
            <a:off x="1066800" y="6222480"/>
            <a:ext cx="8077200" cy="518888"/>
          </a:xfrm>
          <a:prstGeom prst="rect">
            <a:avLst/>
          </a:prstGeom>
        </p:spPr>
        <p:txBody>
          <a:bodyPr vert="horz" lIns="146304" tIns="0" rIns="45720" bIns="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 is een belangrijke vroegtijdige</a:t>
            </a:r>
            <a: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campagneactiviteit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Om nieuwe marketinglijsten toe te voegen klik ik op ‘nieuw’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76328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Zoals je ziet is de eerste marketinglijst ingevuld en opgeslagen. De volgende marketinglijsten worden op dezelfde manier aangemaakt.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79208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800" cap="small" dirty="0" smtClean="0"/>
              <a:t>STAP 1: Een campagne maken of bewerken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4005064"/>
            <a:ext cx="4600575" cy="990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Hier zie je alle records met de aangemaakte </a:t>
            </a:r>
            <a:r>
              <a:rPr lang="nl-BE" dirty="0" err="1" smtClean="0"/>
              <a:t>marketlijsten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74888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Om de reeds aangemaakte campagnelijsten toe te voegen aan onze campagne (AW1234), klik ik op het “+”-teken.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78488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 ik alle records heb geselecteerd hoef ik enkel nog op ‘</a:t>
            </a:r>
            <a:r>
              <a:rPr lang="nl-BE" i="1" dirty="0" smtClean="0"/>
              <a:t>toevoegen</a:t>
            </a:r>
            <a:r>
              <a:rPr lang="nl-BE" dirty="0" smtClean="0"/>
              <a:t>’ te klikken.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43204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Hier kies ik voor de optie ‘alleen aan de campagne’. Dit doe ik omdat ik deze alleen maar aan mijn campagne wil toevoegen.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29000"/>
            <a:ext cx="57606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Zoals je nu kan zien zijn de records toegevoegd aan de marketinglijsten.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77048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4800" cap="small" dirty="0" smtClean="0"/>
              <a:t>STAP 6: Een campagneactiviteit toevoegen aan een campagne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4005064"/>
            <a:ext cx="4600575" cy="990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Om een nieuwe campagneactiviteit toe te voegen  klik ik op het “+”-teken.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2924944"/>
            <a:ext cx="75608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Zoals je ziet, is de eerste campagneactiviteit ingevuld en opgeslagen. De volgende campagneactiviteit wordt op dezelfde manier aangemaakt.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2780928"/>
            <a:ext cx="75608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4800" cap="small" dirty="0" smtClean="0"/>
              <a:t>STAP 7: Verkoopdocumentatie toevoegen of bewerken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4005064"/>
            <a:ext cx="4600575" cy="990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Ik ga naar ‘</a:t>
            </a:r>
            <a:r>
              <a:rPr lang="nl-BE" i="1" dirty="0" smtClean="0"/>
              <a:t>marketing</a:t>
            </a:r>
            <a:r>
              <a:rPr lang="nl-BE" dirty="0" smtClean="0"/>
              <a:t>’ &gt; ‘</a:t>
            </a:r>
            <a:r>
              <a:rPr lang="nl-BE" i="1" dirty="0" smtClean="0"/>
              <a:t>verkoopsdocumentatie</a:t>
            </a:r>
            <a:r>
              <a:rPr lang="nl-BE" dirty="0" smtClean="0"/>
              <a:t>’. Hiermee ga ik de verschillende verkoopsdocumentatie toevoegen.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3284984"/>
            <a:ext cx="82809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Ga in het </a:t>
            </a:r>
            <a:r>
              <a:rPr lang="nl-BE" dirty="0" err="1" smtClean="0"/>
              <a:t>navigatiedeelvenster</a:t>
            </a:r>
            <a:r>
              <a:rPr lang="nl-BE" dirty="0" smtClean="0"/>
              <a:t> naar Marketing &gt; Campagnes</a:t>
            </a:r>
            <a:endParaRPr lang="nl-BE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804" y="2852936"/>
            <a:ext cx="73803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400" dirty="0" smtClean="0"/>
              <a:t>Het eerste verkoopdocument is ingevuld. Ik heb mezelf als contactpersoon opgegeven en de verloopdatum is ingesteld op 21-09-2014, zodat men het marketingmateriaal niet meer kan gebruiken als de campagne is afgelopen. Nu hoef ik enkel nog op “opslaan” te klikken.</a:t>
            </a:r>
            <a:br>
              <a:rPr lang="nl-BE" sz="2400" dirty="0" smtClean="0"/>
            </a:br>
            <a:r>
              <a:rPr lang="nl-BE" sz="2400" dirty="0" smtClean="0"/>
              <a:t>De volgende verkoopdocumentatie worden op dezelfde manier aangemaakt.</a:t>
            </a:r>
            <a:endParaRPr lang="nl-BE" sz="2400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3140968"/>
            <a:ext cx="81369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Hier zie je alle records met de aangemaakte verkoopdocumentatie.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96" y="3284984"/>
            <a:ext cx="8244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1268760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Na overleg met de lector, C. Saelens, werd afgesproken dat de volgende stappen (8 en 9) niet verder moesten worden uitgevoerd. </a:t>
            </a:r>
          </a:p>
          <a:p>
            <a:r>
              <a:rPr lang="nl-BE" sz="2400" dirty="0" smtClean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De oorzaak hiervan is dat na de zevende stap mijn MS Dynamics account werd verwijderd.</a:t>
            </a:r>
          </a:p>
          <a:p>
            <a:endParaRPr lang="nl-BE" sz="2400" dirty="0" smtClean="0">
              <a:solidFill>
                <a:srgbClr val="F0AD00">
                  <a:satMod val="150000"/>
                </a:srgbClr>
              </a:solidFill>
              <a:ea typeface="+mj-ea"/>
              <a:cs typeface="+mj-cs"/>
            </a:endParaRPr>
          </a:p>
          <a:p>
            <a:endParaRPr lang="nl-BE" sz="2400" dirty="0" smtClean="0">
              <a:solidFill>
                <a:srgbClr val="F0AD00">
                  <a:satMod val="150000"/>
                </a:srgbClr>
              </a:solidFill>
              <a:ea typeface="+mj-ea"/>
              <a:cs typeface="+mj-cs"/>
            </a:endParaRPr>
          </a:p>
          <a:p>
            <a:endParaRPr lang="nl-BE" sz="2400" dirty="0" smtClean="0">
              <a:solidFill>
                <a:srgbClr val="F0AD00">
                  <a:satMod val="150000"/>
                </a:srgbClr>
              </a:solidFill>
              <a:ea typeface="+mj-ea"/>
              <a:cs typeface="+mj-cs"/>
            </a:endParaRPr>
          </a:p>
          <a:p>
            <a:endParaRPr lang="nl-BE" sz="2400" dirty="0" smtClean="0">
              <a:solidFill>
                <a:srgbClr val="F0AD00">
                  <a:satMod val="150000"/>
                </a:srgbClr>
              </a:solidFill>
              <a:ea typeface="+mj-ea"/>
              <a:cs typeface="+mj-cs"/>
            </a:endParaRPr>
          </a:p>
          <a:p>
            <a:r>
              <a:rPr lang="nl-BE" sz="2400" dirty="0" smtClean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De voornaamste stappen werden uitgelegd in bovenstaande dia’s. Mocht u nog vragen hebben, aarzel niet om mij te contacteren.  </a:t>
            </a:r>
            <a:endParaRPr lang="nl-B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4800" cap="small" dirty="0" smtClean="0"/>
              <a:t>STAP 8: Een campagneactiviteit toevoegen aan een campagne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4005064"/>
            <a:ext cx="4600575" cy="990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800" cap="small" dirty="0" smtClean="0"/>
              <a:t>STAP 9: Records uit een bestand importeren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4005064"/>
            <a:ext cx="4600575" cy="990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Kies bij recordbeheer op ‘</a:t>
            </a:r>
            <a:r>
              <a:rPr lang="nl-BE" i="1" dirty="0" smtClean="0"/>
              <a:t>nieuw</a:t>
            </a:r>
            <a:r>
              <a:rPr lang="nl-BE" dirty="0" smtClean="0"/>
              <a:t>’. We geven alle campagnes in zoals je op de foto ziet.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68" y="3933056"/>
            <a:ext cx="70568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 geven de campagne een naam en stellen de vooropgestelde begin- en einddatum op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73448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288032"/>
            <a:ext cx="8229600" cy="234888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We vullen ook onder ‘informatie’ het budget in (toegewezen budget, geschatte omzet en overige kosten). We vullen een beschrijving toe om het eenvoudig te maken wanneer andere personen dit raadplegen.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73448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800" cap="small" dirty="0" smtClean="0"/>
              <a:t>STAP 2: Planningtaak toevoegen aan een campagne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4005064"/>
            <a:ext cx="4600575" cy="990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Kies bij activiteiten voor taak toevoegen.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2996952"/>
            <a:ext cx="74168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gemaakte planningsactiviteiten zijn hier zichtbaar. Met de </a:t>
            </a:r>
            <a:r>
              <a:rPr lang="nl-BE" dirty="0" err="1" smtClean="0"/>
              <a:t>scrollbalk</a:t>
            </a:r>
            <a:r>
              <a:rPr lang="nl-BE" dirty="0" smtClean="0"/>
              <a:t> (die nu niet zichtbaar is) kan je alle planningsactiviteiten zien.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2780928"/>
            <a:ext cx="66967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100</TotalTime>
  <Words>585</Words>
  <Application>Microsoft Office PowerPoint</Application>
  <PresentationFormat>Diavoorstelling (4:3)</PresentationFormat>
  <Paragraphs>43</Paragraphs>
  <Slides>34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Module</vt:lpstr>
      <vt:lpstr>Taak 3: Een marketingcampagne plannen in MS Dynamics</vt:lpstr>
      <vt:lpstr>STAP 1: Een campagne maken of bewerken</vt:lpstr>
      <vt:lpstr>Ga in het navigatiedeelvenster naar Marketing &gt; Campagnes</vt:lpstr>
      <vt:lpstr>Kies bij recordbeheer op ‘nieuw’. We geven alle campagnes in zoals je op de foto ziet.</vt:lpstr>
      <vt:lpstr>We geven de campagne een naam en stellen de vooropgestelde begin- en einddatum op</vt:lpstr>
      <vt:lpstr>We vullen ook onder ‘informatie’ het budget in (toegewezen budget, geschatte omzet en overige kosten). We vullen een beschrijving toe om het eenvoudig te maken wanneer andere personen dit raadplegen. </vt:lpstr>
      <vt:lpstr>STAP 2: Planningtaak toevoegen aan een campagne</vt:lpstr>
      <vt:lpstr>Kies bij activiteiten voor taak toevoegen.</vt:lpstr>
      <vt:lpstr>De gemaakte planningsactiviteiten zijn hier zichtbaar. Met de scrollbalk (die nu niet zichtbaar is) kan je alle planningsactiviteiten zien.</vt:lpstr>
      <vt:lpstr>Je kunt vorige dia ook op een andere manier toepassen, wat ik persoonlijk iets omslachtiger vind. Je kiest voor planningsactiviteiten &gt; … (zie volgende dia)</vt:lpstr>
      <vt:lpstr>… nieuwe activiteit toevoegen &gt; nieuwe taak. Verder komt dit op hetzelfde neer.</vt:lpstr>
      <vt:lpstr>STAP 3: Een activiteit maken of bewerken</vt:lpstr>
      <vt:lpstr>STAP 4: Een campagnesjabloon maken of bewerken</vt:lpstr>
      <vt:lpstr>Om een sjabloon te ontwerpen op basis van mijn campagne, klik ik op de reeds aangemaakte campagne (AW1234) </vt:lpstr>
      <vt:lpstr>Vervolgens kiezen we bovenaan in de werkbalk op ‘kopiëren als sjabloon’.</vt:lpstr>
      <vt:lpstr>Nu kan je zien dat het sjabloon is aangemaakt.</vt:lpstr>
      <vt:lpstr>STAP 5: Optimaal gebruik maken van marketinglijsten in je team</vt:lpstr>
      <vt:lpstr>Om nieuwe marketinglijsten toe te voegen klik ik op ‘nieuw’</vt:lpstr>
      <vt:lpstr>Zoals je ziet is de eerste marketinglijst ingevuld en opgeslagen. De volgende marketinglijsten worden op dezelfde manier aangemaakt.</vt:lpstr>
      <vt:lpstr>Hier zie je alle records met de aangemaakte marketlijsten.</vt:lpstr>
      <vt:lpstr>Om de reeds aangemaakte campagnelijsten toe te voegen aan onze campagne (AW1234), klik ik op het “+”-teken.</vt:lpstr>
      <vt:lpstr>Nu ik alle records heb geselecteerd hoef ik enkel nog op ‘toevoegen’ te klikken.</vt:lpstr>
      <vt:lpstr>Hier kies ik voor de optie ‘alleen aan de campagne’. Dit doe ik omdat ik deze alleen maar aan mijn campagne wil toevoegen.</vt:lpstr>
      <vt:lpstr>Zoals je nu kan zien zijn de records toegevoegd aan de marketinglijsten.</vt:lpstr>
      <vt:lpstr>STAP 6: Een campagneactiviteit toevoegen aan een campagne</vt:lpstr>
      <vt:lpstr>Om een nieuwe campagneactiviteit toe te voegen  klik ik op het “+”-teken.</vt:lpstr>
      <vt:lpstr>Zoals je ziet, is de eerste campagneactiviteit ingevuld en opgeslagen. De volgende campagneactiviteit wordt op dezelfde manier aangemaakt.</vt:lpstr>
      <vt:lpstr>STAP 7: Verkoopdocumentatie toevoegen of bewerken</vt:lpstr>
      <vt:lpstr>Ik ga naar ‘marketing’ &gt; ‘verkoopsdocumentatie’. Hiermee ga ik de verschillende verkoopsdocumentatie toevoegen.</vt:lpstr>
      <vt:lpstr>Het eerste verkoopdocument is ingevuld. Ik heb mezelf als contactpersoon opgegeven en de verloopdatum is ingesteld op 21-09-2014, zodat men het marketingmateriaal niet meer kan gebruiken als de campagne is afgelopen. Nu hoef ik enkel nog op “opslaan” te klikken. De volgende verkoopdocumentatie worden op dezelfde manier aangemaakt.</vt:lpstr>
      <vt:lpstr>Hier zie je alle records met de aangemaakte verkoopdocumentatie.</vt:lpstr>
      <vt:lpstr>Dia 32</vt:lpstr>
      <vt:lpstr>STAP 8: Een campagneactiviteit toevoegen aan een campagne</vt:lpstr>
      <vt:lpstr>STAP 9: Records uit een bestand importeren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Taak 4a: Een dashboard/grafiek maken in MS Dynamics CRM</dc:title>
  <dc:creator>Celine</dc:creator>
  <cp:lastModifiedBy>Celine</cp:lastModifiedBy>
  <cp:revision>7</cp:revision>
  <dcterms:created xsi:type="dcterms:W3CDTF">2013-12-14T14:00:49Z</dcterms:created>
  <dcterms:modified xsi:type="dcterms:W3CDTF">2013-12-28T11:53:36Z</dcterms:modified>
</cp:coreProperties>
</file>